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Noto Sans" charset="1" panose="020B0502040504020204"/>
      <p:regular r:id="rId14"/>
    </p:embeddedFont>
    <p:embeddedFont>
      <p:font typeface="Noto Sans Bold" charset="1" panose="020B0802040504020204"/>
      <p:regular r:id="rId15"/>
    </p:embeddedFont>
    <p:embeddedFont>
      <p:font typeface="Noto Sans Italics" charset="1" panose="020B0502040504090204"/>
      <p:regular r:id="rId16"/>
    </p:embeddedFont>
    <p:embeddedFont>
      <p:font typeface="Noto Sans Bold Italics" charset="1" panose="020B0802040504090204"/>
      <p:regular r:id="rId17"/>
    </p:embeddedFont>
    <p:embeddedFont>
      <p:font typeface="Coiny" charset="1" panose="02000903060500060000"/>
      <p:regular r:id="rId18"/>
    </p:embeddedFont>
    <p:embeddedFont>
      <p:font typeface="Lazydog" charset="1" panose="00000000000000000000"/>
      <p:regular r:id="rId19"/>
    </p:embeddedFont>
    <p:embeddedFont>
      <p:font typeface="JA Jayagiri Sans" charset="1" panose="00000000000000000000"/>
      <p:regular r:id="rId20"/>
    </p:embeddedFont>
    <p:embeddedFont>
      <p:font typeface="Arial" charset="1" panose="020B0502020202020204"/>
      <p:regular r:id="rId21"/>
    </p:embeddedFont>
    <p:embeddedFont>
      <p:font typeface="Arial Bold" charset="1" panose="020B0802020202020204"/>
      <p:regular r:id="rId22"/>
    </p:embeddedFont>
    <p:embeddedFont>
      <p:font typeface="Arial Italics" charset="1" panose="020B0502020202090204"/>
      <p:regular r:id="rId23"/>
    </p:embeddedFont>
    <p:embeddedFont>
      <p:font typeface="Arial Bold Italics" charset="1" panose="020B0802020202090204"/>
      <p:regular r:id="rId24"/>
    </p:embeddedFont>
    <p:embeddedFont>
      <p:font typeface="Gaegu" charset="1" panose="00000000000000000000"/>
      <p:regular r:id="rId25"/>
    </p:embeddedFont>
    <p:embeddedFont>
      <p:font typeface="Gaegu Bold" charset="1" panose="00000000000000000000"/>
      <p:regular r:id="rId26"/>
    </p:embeddedFont>
    <p:embeddedFont>
      <p:font typeface="Gaegu Light" charset="1" panose="00000000000000000000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 Italics" charset="1" panose="00000500000000000000"/>
      <p:regular r:id="rId30"/>
    </p:embeddedFont>
    <p:embeddedFont>
      <p:font typeface="Poppins Bold Italics" charset="1" panose="00000800000000000000"/>
      <p:regular r:id="rId31"/>
    </p:embeddedFont>
    <p:embeddedFont>
      <p:font typeface="Poppins Thin" charset="1" panose="00000300000000000000"/>
      <p:regular r:id="rId32"/>
    </p:embeddedFont>
    <p:embeddedFont>
      <p:font typeface="Poppins Thin Italics" charset="1" panose="00000300000000000000"/>
      <p:regular r:id="rId33"/>
    </p:embeddedFont>
    <p:embeddedFont>
      <p:font typeface="Poppins Extra-Light" charset="1" panose="00000300000000000000"/>
      <p:regular r:id="rId34"/>
    </p:embeddedFont>
    <p:embeddedFont>
      <p:font typeface="Poppins Extra-Light Italics" charset="1" panose="00000300000000000000"/>
      <p:regular r:id="rId35"/>
    </p:embeddedFont>
    <p:embeddedFont>
      <p:font typeface="Poppins Light" charset="1" panose="00000400000000000000"/>
      <p:regular r:id="rId36"/>
    </p:embeddedFont>
    <p:embeddedFont>
      <p:font typeface="Poppins Light Italics" charset="1" panose="00000400000000000000"/>
      <p:regular r:id="rId37"/>
    </p:embeddedFont>
    <p:embeddedFont>
      <p:font typeface="Poppins Medium" charset="1" panose="00000600000000000000"/>
      <p:regular r:id="rId38"/>
    </p:embeddedFont>
    <p:embeddedFont>
      <p:font typeface="Poppins Medium Italics" charset="1" panose="00000600000000000000"/>
      <p:regular r:id="rId39"/>
    </p:embeddedFont>
    <p:embeddedFont>
      <p:font typeface="Poppins Semi-Bold" charset="1" panose="00000700000000000000"/>
      <p:regular r:id="rId40"/>
    </p:embeddedFont>
    <p:embeddedFont>
      <p:font typeface="Poppins Semi-Bold Italics" charset="1" panose="00000700000000000000"/>
      <p:regular r:id="rId41"/>
    </p:embeddedFont>
    <p:embeddedFont>
      <p:font typeface="Poppins Ultra-Bold" charset="1" panose="00000900000000000000"/>
      <p:regular r:id="rId42"/>
    </p:embeddedFont>
    <p:embeddedFont>
      <p:font typeface="Poppins Ultra-Bold Italics" charset="1" panose="00000900000000000000"/>
      <p:regular r:id="rId43"/>
    </p:embeddedFont>
    <p:embeddedFont>
      <p:font typeface="Poppins Heavy" charset="1" panose="00000A00000000000000"/>
      <p:regular r:id="rId44"/>
    </p:embeddedFont>
    <p:embeddedFont>
      <p:font typeface="Poppins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FvR359Li0.mp4" Type="http://schemas.openxmlformats.org/officeDocument/2006/relationships/video"/><Relationship Id="rId4" Target="../media/VAFvR359Li0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29109" y="6853429"/>
            <a:ext cx="7829782" cy="1000125"/>
            <a:chOff x="0" y="0"/>
            <a:chExt cx="2062165" cy="2634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2165" cy="263407"/>
            </a:xfrm>
            <a:custGeom>
              <a:avLst/>
              <a:gdLst/>
              <a:ahLst/>
              <a:cxnLst/>
              <a:rect r="r" b="b" t="t" l="l"/>
              <a:pathLst>
                <a:path h="263407" w="2062165">
                  <a:moveTo>
                    <a:pt x="98878" y="0"/>
                  </a:moveTo>
                  <a:lnTo>
                    <a:pt x="1963287" y="0"/>
                  </a:lnTo>
                  <a:cubicBezTo>
                    <a:pt x="1989511" y="0"/>
                    <a:pt x="2014661" y="10417"/>
                    <a:pt x="2033204" y="28961"/>
                  </a:cubicBezTo>
                  <a:cubicBezTo>
                    <a:pt x="2051747" y="47504"/>
                    <a:pt x="2062165" y="72654"/>
                    <a:pt x="2062165" y="98878"/>
                  </a:cubicBezTo>
                  <a:lnTo>
                    <a:pt x="2062165" y="164530"/>
                  </a:lnTo>
                  <a:cubicBezTo>
                    <a:pt x="2062165" y="219138"/>
                    <a:pt x="2017895" y="263407"/>
                    <a:pt x="1963287" y="263407"/>
                  </a:cubicBezTo>
                  <a:lnTo>
                    <a:pt x="98878" y="263407"/>
                  </a:lnTo>
                  <a:cubicBezTo>
                    <a:pt x="72654" y="263407"/>
                    <a:pt x="47504" y="252990"/>
                    <a:pt x="28961" y="234447"/>
                  </a:cubicBezTo>
                  <a:cubicBezTo>
                    <a:pt x="10417" y="215904"/>
                    <a:pt x="0" y="190754"/>
                    <a:pt x="0" y="164530"/>
                  </a:cubicBezTo>
                  <a:lnTo>
                    <a:pt x="0" y="98878"/>
                  </a:lnTo>
                  <a:cubicBezTo>
                    <a:pt x="0" y="72654"/>
                    <a:pt x="10417" y="47504"/>
                    <a:pt x="28961" y="28961"/>
                  </a:cubicBezTo>
                  <a:cubicBezTo>
                    <a:pt x="47504" y="10417"/>
                    <a:pt x="72654" y="0"/>
                    <a:pt x="988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D381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053046" y="901152"/>
            <a:ext cx="2065372" cy="4191715"/>
          </a:xfrm>
          <a:custGeom>
            <a:avLst/>
            <a:gdLst/>
            <a:ahLst/>
            <a:cxnLst/>
            <a:rect r="r" b="b" t="t" l="l"/>
            <a:pathLst>
              <a:path h="4191715" w="2065372">
                <a:moveTo>
                  <a:pt x="0" y="0"/>
                </a:moveTo>
                <a:lnTo>
                  <a:pt x="2065372" y="0"/>
                </a:lnTo>
                <a:lnTo>
                  <a:pt x="2065372" y="4191715"/>
                </a:lnTo>
                <a:lnTo>
                  <a:pt x="0" y="41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29543" y="6363155"/>
            <a:ext cx="1588787" cy="2592976"/>
          </a:xfrm>
          <a:custGeom>
            <a:avLst/>
            <a:gdLst/>
            <a:ahLst/>
            <a:cxnLst/>
            <a:rect r="r" b="b" t="t" l="l"/>
            <a:pathLst>
              <a:path h="2592976" w="1588787">
                <a:moveTo>
                  <a:pt x="0" y="0"/>
                </a:moveTo>
                <a:lnTo>
                  <a:pt x="1588788" y="0"/>
                </a:lnTo>
                <a:lnTo>
                  <a:pt x="1588788" y="2592976"/>
                </a:lnTo>
                <a:lnTo>
                  <a:pt x="0" y="2592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81212" y="5092867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11136" y="6154164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23210" y="6873651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259300" y="2743125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1581" y="6932555"/>
            <a:ext cx="504996" cy="727088"/>
          </a:xfrm>
          <a:custGeom>
            <a:avLst/>
            <a:gdLst/>
            <a:ahLst/>
            <a:cxnLst/>
            <a:rect r="r" b="b" t="t" l="l"/>
            <a:pathLst>
              <a:path h="727088" w="504996">
                <a:moveTo>
                  <a:pt x="0" y="0"/>
                </a:moveTo>
                <a:lnTo>
                  <a:pt x="504996" y="0"/>
                </a:lnTo>
                <a:lnTo>
                  <a:pt x="504996" y="727088"/>
                </a:lnTo>
                <a:lnTo>
                  <a:pt x="0" y="727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207531">
            <a:off x="15731899" y="-1930446"/>
            <a:ext cx="2840387" cy="5966081"/>
          </a:xfrm>
          <a:custGeom>
            <a:avLst/>
            <a:gdLst/>
            <a:ahLst/>
            <a:cxnLst/>
            <a:rect r="r" b="b" t="t" l="l"/>
            <a:pathLst>
              <a:path h="5966081" w="2840387">
                <a:moveTo>
                  <a:pt x="0" y="0"/>
                </a:moveTo>
                <a:lnTo>
                  <a:pt x="2840387" y="0"/>
                </a:lnTo>
                <a:lnTo>
                  <a:pt x="2840387" y="5966082"/>
                </a:lnTo>
                <a:lnTo>
                  <a:pt x="0" y="59660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265007" y="2404065"/>
            <a:ext cx="7497873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9"/>
              </a:lnSpc>
            </a:pPr>
            <a:r>
              <a:rPr lang="en-US" sz="9999" spc="99">
                <a:solidFill>
                  <a:srgbClr val="E18455"/>
                </a:solidFill>
                <a:latin typeface="Coiny"/>
              </a:rPr>
              <a:t>PROJECT</a:t>
            </a:r>
          </a:p>
          <a:p>
            <a:pPr algn="ctr">
              <a:lnSpc>
                <a:spcPts val="12899"/>
              </a:lnSpc>
            </a:pPr>
            <a:r>
              <a:rPr lang="en-US" sz="9999" spc="99">
                <a:solidFill>
                  <a:srgbClr val="E18455"/>
                </a:solidFill>
                <a:latin typeface="Coiny"/>
              </a:rPr>
              <a:t>IOT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61300" y="7039166"/>
            <a:ext cx="696539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D381C"/>
                </a:solidFill>
                <a:latin typeface="Poppins"/>
              </a:rPr>
              <a:t>Presented by Group FPTU HCM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9230465">
            <a:off x="-546364" y="7656625"/>
            <a:ext cx="2685882" cy="5641551"/>
          </a:xfrm>
          <a:custGeom>
            <a:avLst/>
            <a:gdLst/>
            <a:ahLst/>
            <a:cxnLst/>
            <a:rect r="r" b="b" t="t" l="l"/>
            <a:pathLst>
              <a:path h="5641551" w="2685882">
                <a:moveTo>
                  <a:pt x="0" y="0"/>
                </a:moveTo>
                <a:lnTo>
                  <a:pt x="2685882" y="0"/>
                </a:lnTo>
                <a:lnTo>
                  <a:pt x="2685882" y="5641551"/>
                </a:lnTo>
                <a:lnTo>
                  <a:pt x="0" y="5641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29543" y="6363155"/>
            <a:ext cx="1588787" cy="2592976"/>
          </a:xfrm>
          <a:custGeom>
            <a:avLst/>
            <a:gdLst/>
            <a:ahLst/>
            <a:cxnLst/>
            <a:rect r="r" b="b" t="t" l="l"/>
            <a:pathLst>
              <a:path h="2592976" w="1588787">
                <a:moveTo>
                  <a:pt x="0" y="0"/>
                </a:moveTo>
                <a:lnTo>
                  <a:pt x="1588788" y="0"/>
                </a:lnTo>
                <a:lnTo>
                  <a:pt x="1588788" y="2592976"/>
                </a:lnTo>
                <a:lnTo>
                  <a:pt x="0" y="2592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1212" y="5092867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294" y="751493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2494" y="6601574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743125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1581" y="6932555"/>
            <a:ext cx="504996" cy="727088"/>
          </a:xfrm>
          <a:custGeom>
            <a:avLst/>
            <a:gdLst/>
            <a:ahLst/>
            <a:cxnLst/>
            <a:rect r="r" b="b" t="t" l="l"/>
            <a:pathLst>
              <a:path h="727088" w="504996">
                <a:moveTo>
                  <a:pt x="0" y="0"/>
                </a:moveTo>
                <a:lnTo>
                  <a:pt x="504996" y="0"/>
                </a:lnTo>
                <a:lnTo>
                  <a:pt x="504996" y="727088"/>
                </a:lnTo>
                <a:lnTo>
                  <a:pt x="0" y="727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207531">
            <a:off x="19059364" y="-756668"/>
            <a:ext cx="2840387" cy="5966081"/>
          </a:xfrm>
          <a:custGeom>
            <a:avLst/>
            <a:gdLst/>
            <a:ahLst/>
            <a:cxnLst/>
            <a:rect r="r" b="b" t="t" l="l"/>
            <a:pathLst>
              <a:path h="5966081" w="2840387">
                <a:moveTo>
                  <a:pt x="0" y="0"/>
                </a:moveTo>
                <a:lnTo>
                  <a:pt x="2840387" y="0"/>
                </a:lnTo>
                <a:lnTo>
                  <a:pt x="2840387" y="5966081"/>
                </a:lnTo>
                <a:lnTo>
                  <a:pt x="0" y="59660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230465">
            <a:off x="-546364" y="7656625"/>
            <a:ext cx="2685882" cy="5641551"/>
          </a:xfrm>
          <a:custGeom>
            <a:avLst/>
            <a:gdLst/>
            <a:ahLst/>
            <a:cxnLst/>
            <a:rect r="r" b="b" t="t" l="l"/>
            <a:pathLst>
              <a:path h="5641551" w="2685882">
                <a:moveTo>
                  <a:pt x="0" y="0"/>
                </a:moveTo>
                <a:lnTo>
                  <a:pt x="2685882" y="0"/>
                </a:lnTo>
                <a:lnTo>
                  <a:pt x="2685882" y="5641551"/>
                </a:lnTo>
                <a:lnTo>
                  <a:pt x="0" y="5641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40597" y="968529"/>
            <a:ext cx="9644925" cy="8349942"/>
          </a:xfrm>
          <a:custGeom>
            <a:avLst/>
            <a:gdLst/>
            <a:ahLst/>
            <a:cxnLst/>
            <a:rect r="r" b="b" t="t" l="l"/>
            <a:pathLst>
              <a:path h="8349942" w="9644925">
                <a:moveTo>
                  <a:pt x="0" y="0"/>
                </a:moveTo>
                <a:lnTo>
                  <a:pt x="9644926" y="0"/>
                </a:lnTo>
                <a:lnTo>
                  <a:pt x="9644926" y="8349942"/>
                </a:lnTo>
                <a:lnTo>
                  <a:pt x="0" y="8349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72806" y="8145866"/>
            <a:ext cx="7266186" cy="7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147">
                <a:solidFill>
                  <a:srgbClr val="000000"/>
                </a:solidFill>
                <a:latin typeface="DejaVu Serif Bold"/>
              </a:rPr>
              <a:t>loop()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69506" y="3407219"/>
            <a:ext cx="8148069" cy="3371296"/>
            <a:chOff x="0" y="0"/>
            <a:chExt cx="2145994" cy="887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45994" cy="887913"/>
            </a:xfrm>
            <a:custGeom>
              <a:avLst/>
              <a:gdLst/>
              <a:ahLst/>
              <a:cxnLst/>
              <a:rect r="r" b="b" t="t" l="l"/>
              <a:pathLst>
                <a:path h="887913" w="2145994">
                  <a:moveTo>
                    <a:pt x="95015" y="0"/>
                  </a:moveTo>
                  <a:lnTo>
                    <a:pt x="2050978" y="0"/>
                  </a:lnTo>
                  <a:cubicBezTo>
                    <a:pt x="2076178" y="0"/>
                    <a:pt x="2100345" y="10011"/>
                    <a:pt x="2118164" y="27829"/>
                  </a:cubicBezTo>
                  <a:cubicBezTo>
                    <a:pt x="2135983" y="45648"/>
                    <a:pt x="2145994" y="69816"/>
                    <a:pt x="2145994" y="95015"/>
                  </a:cubicBezTo>
                  <a:lnTo>
                    <a:pt x="2145994" y="792898"/>
                  </a:lnTo>
                  <a:cubicBezTo>
                    <a:pt x="2145994" y="818098"/>
                    <a:pt x="2135983" y="842265"/>
                    <a:pt x="2118164" y="860084"/>
                  </a:cubicBezTo>
                  <a:cubicBezTo>
                    <a:pt x="2100345" y="877903"/>
                    <a:pt x="2076178" y="887913"/>
                    <a:pt x="2050978" y="887913"/>
                  </a:cubicBezTo>
                  <a:lnTo>
                    <a:pt x="95015" y="887913"/>
                  </a:lnTo>
                  <a:cubicBezTo>
                    <a:pt x="69816" y="887913"/>
                    <a:pt x="45648" y="877903"/>
                    <a:pt x="27829" y="860084"/>
                  </a:cubicBezTo>
                  <a:cubicBezTo>
                    <a:pt x="10011" y="842265"/>
                    <a:pt x="0" y="818098"/>
                    <a:pt x="0" y="792898"/>
                  </a:cubicBezTo>
                  <a:lnTo>
                    <a:pt x="0" y="95015"/>
                  </a:lnTo>
                  <a:cubicBezTo>
                    <a:pt x="0" y="69816"/>
                    <a:pt x="10011" y="45648"/>
                    <a:pt x="27829" y="27829"/>
                  </a:cubicBezTo>
                  <a:cubicBezTo>
                    <a:pt x="45648" y="10011"/>
                    <a:pt x="69816" y="0"/>
                    <a:pt x="950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D381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066520" y="4249092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8"/>
                </a:lnTo>
                <a:lnTo>
                  <a:pt x="0" y="106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81299" y="5792132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01603" y="6432492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4"/>
                </a:lnTo>
                <a:lnTo>
                  <a:pt x="0" y="84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06200" y="3876675"/>
            <a:ext cx="8675601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E18455"/>
                </a:solidFill>
                <a:latin typeface="Poppins Bold"/>
              </a:rPr>
              <a:t>Hey there, who's got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E18455"/>
                </a:solidFill>
                <a:latin typeface="Poppins Bold"/>
              </a:rPr>
              <a:t>a burning question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E18455"/>
                </a:solidFill>
                <a:latin typeface="Poppins Bold"/>
              </a:rPr>
              <a:t>to ask?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481800" y="3407219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20" y="0"/>
                </a:lnTo>
                <a:lnTo>
                  <a:pt x="584720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53046" y="901152"/>
            <a:ext cx="2065372" cy="4191715"/>
          </a:xfrm>
          <a:custGeom>
            <a:avLst/>
            <a:gdLst/>
            <a:ahLst/>
            <a:cxnLst/>
            <a:rect r="r" b="b" t="t" l="l"/>
            <a:pathLst>
              <a:path h="4191715" w="2065372">
                <a:moveTo>
                  <a:pt x="0" y="0"/>
                </a:moveTo>
                <a:lnTo>
                  <a:pt x="2065372" y="0"/>
                </a:lnTo>
                <a:lnTo>
                  <a:pt x="2065372" y="4191715"/>
                </a:lnTo>
                <a:lnTo>
                  <a:pt x="0" y="41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29543" y="6363155"/>
            <a:ext cx="1588787" cy="2592976"/>
          </a:xfrm>
          <a:custGeom>
            <a:avLst/>
            <a:gdLst/>
            <a:ahLst/>
            <a:cxnLst/>
            <a:rect r="r" b="b" t="t" l="l"/>
            <a:pathLst>
              <a:path h="2592976" w="1588787">
                <a:moveTo>
                  <a:pt x="0" y="0"/>
                </a:moveTo>
                <a:lnTo>
                  <a:pt x="1588788" y="0"/>
                </a:lnTo>
                <a:lnTo>
                  <a:pt x="1588788" y="2592976"/>
                </a:lnTo>
                <a:lnTo>
                  <a:pt x="0" y="2592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1212" y="5092867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11136" y="6154164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23210" y="6873651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743125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1581" y="6932555"/>
            <a:ext cx="504996" cy="727088"/>
          </a:xfrm>
          <a:custGeom>
            <a:avLst/>
            <a:gdLst/>
            <a:ahLst/>
            <a:cxnLst/>
            <a:rect r="r" b="b" t="t" l="l"/>
            <a:pathLst>
              <a:path h="727088" w="504996">
                <a:moveTo>
                  <a:pt x="0" y="0"/>
                </a:moveTo>
                <a:lnTo>
                  <a:pt x="504996" y="0"/>
                </a:lnTo>
                <a:lnTo>
                  <a:pt x="504996" y="727088"/>
                </a:lnTo>
                <a:lnTo>
                  <a:pt x="0" y="727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207531">
            <a:off x="15731899" y="-1930446"/>
            <a:ext cx="2840387" cy="5966081"/>
          </a:xfrm>
          <a:custGeom>
            <a:avLst/>
            <a:gdLst/>
            <a:ahLst/>
            <a:cxnLst/>
            <a:rect r="r" b="b" t="t" l="l"/>
            <a:pathLst>
              <a:path h="5966081" w="2840387">
                <a:moveTo>
                  <a:pt x="0" y="0"/>
                </a:moveTo>
                <a:lnTo>
                  <a:pt x="2840387" y="0"/>
                </a:lnTo>
                <a:lnTo>
                  <a:pt x="2840387" y="5966082"/>
                </a:lnTo>
                <a:lnTo>
                  <a:pt x="0" y="59660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230465">
            <a:off x="-546364" y="7656625"/>
            <a:ext cx="2685882" cy="5641551"/>
          </a:xfrm>
          <a:custGeom>
            <a:avLst/>
            <a:gdLst/>
            <a:ahLst/>
            <a:cxnLst/>
            <a:rect r="r" b="b" t="t" l="l"/>
            <a:pathLst>
              <a:path h="5641551" w="2685882">
                <a:moveTo>
                  <a:pt x="0" y="0"/>
                </a:moveTo>
                <a:lnTo>
                  <a:pt x="2685882" y="0"/>
                </a:lnTo>
                <a:lnTo>
                  <a:pt x="2685882" y="5641551"/>
                </a:lnTo>
                <a:lnTo>
                  <a:pt x="0" y="5641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10007" y="3155633"/>
            <a:ext cx="8867987" cy="389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8000" spc="80">
                <a:solidFill>
                  <a:srgbClr val="E18455"/>
                </a:solidFill>
                <a:latin typeface="Coiny"/>
              </a:rPr>
              <a:t>A WARM</a:t>
            </a:r>
          </a:p>
          <a:p>
            <a:pPr algn="ctr">
              <a:lnSpc>
                <a:spcPts val="10320"/>
              </a:lnSpc>
            </a:pPr>
            <a:r>
              <a:rPr lang="en-US" sz="8000" spc="80">
                <a:solidFill>
                  <a:srgbClr val="E18455"/>
                </a:solidFill>
                <a:latin typeface="Coiny"/>
              </a:rPr>
              <a:t>THANK YOU</a:t>
            </a:r>
          </a:p>
          <a:p>
            <a:pPr algn="ctr">
              <a:lnSpc>
                <a:spcPts val="10320"/>
              </a:lnSpc>
            </a:pPr>
            <a:r>
              <a:rPr lang="en-US" sz="8000" spc="80">
                <a:solidFill>
                  <a:srgbClr val="E18455"/>
                </a:solidFill>
                <a:latin typeface="Coiny"/>
              </a:rPr>
              <a:t>TO ALL OF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71805" y="1892143"/>
            <a:ext cx="9344390" cy="1464330"/>
            <a:chOff x="0" y="0"/>
            <a:chExt cx="2461074" cy="385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61074" cy="385667"/>
            </a:xfrm>
            <a:custGeom>
              <a:avLst/>
              <a:gdLst/>
              <a:ahLst/>
              <a:cxnLst/>
              <a:rect r="r" b="b" t="t" l="l"/>
              <a:pathLst>
                <a:path h="385667" w="2461074">
                  <a:moveTo>
                    <a:pt x="31483" y="0"/>
                  </a:moveTo>
                  <a:lnTo>
                    <a:pt x="2429591" y="0"/>
                  </a:lnTo>
                  <a:cubicBezTo>
                    <a:pt x="2446978" y="0"/>
                    <a:pt x="2461074" y="14096"/>
                    <a:pt x="2461074" y="31483"/>
                  </a:cubicBezTo>
                  <a:lnTo>
                    <a:pt x="2461074" y="354184"/>
                  </a:lnTo>
                  <a:cubicBezTo>
                    <a:pt x="2461074" y="371572"/>
                    <a:pt x="2446978" y="385667"/>
                    <a:pt x="2429591" y="385667"/>
                  </a:cubicBezTo>
                  <a:lnTo>
                    <a:pt x="31483" y="385667"/>
                  </a:lnTo>
                  <a:cubicBezTo>
                    <a:pt x="14096" y="385667"/>
                    <a:pt x="0" y="371572"/>
                    <a:pt x="0" y="354184"/>
                  </a:cubicBezTo>
                  <a:lnTo>
                    <a:pt x="0" y="31483"/>
                  </a:lnTo>
                  <a:cubicBezTo>
                    <a:pt x="0" y="14096"/>
                    <a:pt x="14096" y="0"/>
                    <a:pt x="31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D381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52261" y="3849707"/>
            <a:ext cx="1649416" cy="164941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D381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71552" y="3849707"/>
            <a:ext cx="1649416" cy="16494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D381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90844" y="3849707"/>
            <a:ext cx="1649416" cy="164941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D381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10135" y="3849707"/>
            <a:ext cx="1649416" cy="164941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5D381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432479" y="5810739"/>
            <a:ext cx="13446855" cy="258029"/>
            <a:chOff x="0" y="0"/>
            <a:chExt cx="3541559" cy="679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41559" cy="67958"/>
            </a:xfrm>
            <a:custGeom>
              <a:avLst/>
              <a:gdLst/>
              <a:ahLst/>
              <a:cxnLst/>
              <a:rect r="r" b="b" t="t" l="l"/>
              <a:pathLst>
                <a:path h="67958" w="3541559">
                  <a:moveTo>
                    <a:pt x="21878" y="0"/>
                  </a:moveTo>
                  <a:lnTo>
                    <a:pt x="3519681" y="0"/>
                  </a:lnTo>
                  <a:cubicBezTo>
                    <a:pt x="3531763" y="0"/>
                    <a:pt x="3541559" y="9795"/>
                    <a:pt x="3541559" y="21878"/>
                  </a:cubicBezTo>
                  <a:lnTo>
                    <a:pt x="3541559" y="46080"/>
                  </a:lnTo>
                  <a:cubicBezTo>
                    <a:pt x="3541559" y="58163"/>
                    <a:pt x="3531763" y="67958"/>
                    <a:pt x="3519681" y="67958"/>
                  </a:cubicBezTo>
                  <a:lnTo>
                    <a:pt x="21878" y="67958"/>
                  </a:lnTo>
                  <a:cubicBezTo>
                    <a:pt x="16076" y="67958"/>
                    <a:pt x="10511" y="65653"/>
                    <a:pt x="6408" y="61550"/>
                  </a:cubicBezTo>
                  <a:cubicBezTo>
                    <a:pt x="2305" y="57447"/>
                    <a:pt x="0" y="51882"/>
                    <a:pt x="0" y="46080"/>
                  </a:cubicBezTo>
                  <a:lnTo>
                    <a:pt x="0" y="21878"/>
                  </a:lnTo>
                  <a:cubicBezTo>
                    <a:pt x="0" y="16076"/>
                    <a:pt x="2305" y="10511"/>
                    <a:pt x="6408" y="6408"/>
                  </a:cubicBezTo>
                  <a:cubicBezTo>
                    <a:pt x="10511" y="2305"/>
                    <a:pt x="16076" y="0"/>
                    <a:pt x="218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D381C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3876969" y="5499124"/>
            <a:ext cx="0" cy="569644"/>
          </a:xfrm>
          <a:prstGeom prst="line">
            <a:avLst/>
          </a:prstGeom>
          <a:ln cap="flat" w="47625">
            <a:solidFill>
              <a:srgbClr val="5D38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7396261" y="5499124"/>
            <a:ext cx="0" cy="569644"/>
          </a:xfrm>
          <a:prstGeom prst="line">
            <a:avLst/>
          </a:prstGeom>
          <a:ln cap="flat" w="47625">
            <a:solidFill>
              <a:srgbClr val="5D38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10915552" y="5499124"/>
            <a:ext cx="0" cy="569644"/>
          </a:xfrm>
          <a:prstGeom prst="line">
            <a:avLst/>
          </a:prstGeom>
          <a:ln cap="flat" w="47625">
            <a:solidFill>
              <a:srgbClr val="5D38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4434843" y="5499124"/>
            <a:ext cx="0" cy="569644"/>
          </a:xfrm>
          <a:prstGeom prst="line">
            <a:avLst/>
          </a:prstGeom>
          <a:ln cap="flat" w="47625">
            <a:solidFill>
              <a:srgbClr val="5D38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7063051" y="4218274"/>
            <a:ext cx="666418" cy="1013564"/>
          </a:xfrm>
          <a:custGeom>
            <a:avLst/>
            <a:gdLst/>
            <a:ahLst/>
            <a:cxnLst/>
            <a:rect r="r" b="b" t="t" l="l"/>
            <a:pathLst>
              <a:path h="1013564" w="666418">
                <a:moveTo>
                  <a:pt x="0" y="0"/>
                </a:moveTo>
                <a:lnTo>
                  <a:pt x="666419" y="0"/>
                </a:lnTo>
                <a:lnTo>
                  <a:pt x="666419" y="1013564"/>
                </a:lnTo>
                <a:lnTo>
                  <a:pt x="0" y="1013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3207531">
            <a:off x="15731899" y="-1930446"/>
            <a:ext cx="2840387" cy="5966081"/>
          </a:xfrm>
          <a:custGeom>
            <a:avLst/>
            <a:gdLst/>
            <a:ahLst/>
            <a:cxnLst/>
            <a:rect r="r" b="b" t="t" l="l"/>
            <a:pathLst>
              <a:path h="5966081" w="2840387">
                <a:moveTo>
                  <a:pt x="0" y="0"/>
                </a:moveTo>
                <a:lnTo>
                  <a:pt x="2840387" y="0"/>
                </a:lnTo>
                <a:lnTo>
                  <a:pt x="2840387" y="5966082"/>
                </a:lnTo>
                <a:lnTo>
                  <a:pt x="0" y="5966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9230465">
            <a:off x="-300556" y="7602674"/>
            <a:ext cx="2207856" cy="4637484"/>
          </a:xfrm>
          <a:custGeom>
            <a:avLst/>
            <a:gdLst/>
            <a:ahLst/>
            <a:cxnLst/>
            <a:rect r="r" b="b" t="t" l="l"/>
            <a:pathLst>
              <a:path h="4637484" w="2207856">
                <a:moveTo>
                  <a:pt x="0" y="0"/>
                </a:moveTo>
                <a:lnTo>
                  <a:pt x="2207857" y="0"/>
                </a:lnTo>
                <a:lnTo>
                  <a:pt x="2207857" y="4637484"/>
                </a:lnTo>
                <a:lnTo>
                  <a:pt x="0" y="463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3163008" y="3954029"/>
            <a:ext cx="1427923" cy="1427917"/>
            <a:chOff x="0" y="0"/>
            <a:chExt cx="6350000" cy="63499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3811" r="-10716" b="-23811"/>
              </a:stretch>
            </a:blip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6666802" y="3939897"/>
            <a:ext cx="1461891" cy="1456181"/>
            <a:chOff x="0" y="0"/>
            <a:chExt cx="6502400" cy="6477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496" r="223" b="-496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C9E265"/>
            </a:solid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3702410" y="3939897"/>
            <a:ext cx="1461891" cy="1456181"/>
            <a:chOff x="0" y="0"/>
            <a:chExt cx="6502400" cy="64770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28570" r="223" b="-2857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C9E265"/>
            </a:solid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0183119" y="3946325"/>
            <a:ext cx="1461891" cy="1456181"/>
            <a:chOff x="0" y="0"/>
            <a:chExt cx="6502400" cy="6477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4882" t="-110296" r="-6197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C9E265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2201630" y="6933638"/>
            <a:ext cx="33030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D381C"/>
                </a:solidFill>
                <a:latin typeface="Poppins"/>
              </a:rPr>
              <a:t>Nguyễn Hoàng Đạt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837797" y="2235688"/>
            <a:ext cx="8612406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500" spc="44">
                <a:solidFill>
                  <a:srgbClr val="E18455"/>
                </a:solidFill>
                <a:latin typeface="Coiny"/>
              </a:rPr>
              <a:t>TEAM MEMBER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825628" y="6202117"/>
            <a:ext cx="2055058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499" spc="34">
                <a:solidFill>
                  <a:srgbClr val="E18455"/>
                </a:solidFill>
                <a:latin typeface="Coiny"/>
              </a:rPr>
              <a:t>1st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368732" y="6202117"/>
            <a:ext cx="2055058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499" spc="34">
                <a:solidFill>
                  <a:srgbClr val="E18455"/>
                </a:solidFill>
                <a:latin typeface="Coiny"/>
              </a:rPr>
              <a:t>2nd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504684" y="6933638"/>
            <a:ext cx="354310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D381C"/>
                </a:solidFill>
                <a:latin typeface="Poppins"/>
              </a:rPr>
              <a:t>Nguyễn Thị Ngọc Hân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888023" y="6221167"/>
            <a:ext cx="2055058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499" spc="34">
                <a:solidFill>
                  <a:srgbClr val="E18455"/>
                </a:solidFill>
                <a:latin typeface="Coiny"/>
              </a:rPr>
              <a:t>3rd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144000" y="6952688"/>
            <a:ext cx="383183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D381C"/>
                </a:solidFill>
                <a:latin typeface="Poppins"/>
              </a:rPr>
              <a:t>Nguyễn Thượng Phong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07314" y="6240217"/>
            <a:ext cx="2055058" cy="56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499" spc="34">
                <a:solidFill>
                  <a:srgbClr val="E18455"/>
                </a:solidFill>
                <a:latin typeface="Coiny"/>
              </a:rPr>
              <a:t>4th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783316" y="6971738"/>
            <a:ext cx="330305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D381C"/>
                </a:solidFill>
                <a:latin typeface="Poppins"/>
              </a:rPr>
              <a:t>Nguyễn Thế Hiển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21293982" cy="125936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293982" cy="12593612"/>
              <a:chOff x="0" y="0"/>
              <a:chExt cx="4206219" cy="248762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06219" cy="2487627"/>
              </a:xfrm>
              <a:custGeom>
                <a:avLst/>
                <a:gdLst/>
                <a:ahLst/>
                <a:cxnLst/>
                <a:rect r="r" b="b" t="t" l="l"/>
                <a:pathLst>
                  <a:path h="2487627" w="4206219">
                    <a:moveTo>
                      <a:pt x="24723" y="0"/>
                    </a:moveTo>
                    <a:lnTo>
                      <a:pt x="4181496" y="0"/>
                    </a:lnTo>
                    <a:cubicBezTo>
                      <a:pt x="4188053" y="0"/>
                      <a:pt x="4194341" y="2605"/>
                      <a:pt x="4198978" y="7241"/>
                    </a:cubicBezTo>
                    <a:cubicBezTo>
                      <a:pt x="4203614" y="11878"/>
                      <a:pt x="4206219" y="18166"/>
                      <a:pt x="4206219" y="24723"/>
                    </a:cubicBezTo>
                    <a:lnTo>
                      <a:pt x="4206219" y="2462904"/>
                    </a:lnTo>
                    <a:cubicBezTo>
                      <a:pt x="4206219" y="2469461"/>
                      <a:pt x="4203614" y="2475749"/>
                      <a:pt x="4198978" y="2480386"/>
                    </a:cubicBezTo>
                    <a:cubicBezTo>
                      <a:pt x="4194341" y="2485022"/>
                      <a:pt x="4188053" y="2487627"/>
                      <a:pt x="4181496" y="2487627"/>
                    </a:cubicBezTo>
                    <a:lnTo>
                      <a:pt x="24723" y="2487627"/>
                    </a:lnTo>
                    <a:cubicBezTo>
                      <a:pt x="18166" y="2487627"/>
                      <a:pt x="11878" y="2485022"/>
                      <a:pt x="7241" y="2480386"/>
                    </a:cubicBezTo>
                    <a:cubicBezTo>
                      <a:pt x="2605" y="2475749"/>
                      <a:pt x="0" y="2469461"/>
                      <a:pt x="0" y="2462904"/>
                    </a:cubicBezTo>
                    <a:lnTo>
                      <a:pt x="0" y="24723"/>
                    </a:lnTo>
                    <a:cubicBezTo>
                      <a:pt x="0" y="18166"/>
                      <a:pt x="2605" y="11878"/>
                      <a:pt x="7241" y="7241"/>
                    </a:cubicBezTo>
                    <a:cubicBezTo>
                      <a:pt x="11878" y="2605"/>
                      <a:pt x="18166" y="0"/>
                      <a:pt x="24723" y="0"/>
                    </a:cubicBezTo>
                    <a:close/>
                  </a:path>
                </a:pathLst>
              </a:custGeom>
              <a:solidFill>
                <a:srgbClr val="5D381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23458" y="649950"/>
              <a:ext cx="20047066" cy="11158691"/>
              <a:chOff x="0" y="0"/>
              <a:chExt cx="3959914" cy="220418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59914" cy="2204186"/>
              </a:xfrm>
              <a:custGeom>
                <a:avLst/>
                <a:gdLst/>
                <a:ahLst/>
                <a:cxnLst/>
                <a:rect r="r" b="b" t="t" l="l"/>
                <a:pathLst>
                  <a:path h="2204186" w="3959914">
                    <a:moveTo>
                      <a:pt x="26261" y="0"/>
                    </a:moveTo>
                    <a:lnTo>
                      <a:pt x="3933653" y="0"/>
                    </a:lnTo>
                    <a:cubicBezTo>
                      <a:pt x="3948157" y="0"/>
                      <a:pt x="3959914" y="11757"/>
                      <a:pt x="3959914" y="26261"/>
                    </a:cubicBezTo>
                    <a:lnTo>
                      <a:pt x="3959914" y="2177925"/>
                    </a:lnTo>
                    <a:cubicBezTo>
                      <a:pt x="3959914" y="2184890"/>
                      <a:pt x="3957147" y="2191569"/>
                      <a:pt x="3952223" y="2196494"/>
                    </a:cubicBezTo>
                    <a:cubicBezTo>
                      <a:pt x="3947298" y="2201419"/>
                      <a:pt x="3940618" y="2204186"/>
                      <a:pt x="3933653" y="2204186"/>
                    </a:cubicBezTo>
                    <a:lnTo>
                      <a:pt x="26261" y="2204186"/>
                    </a:lnTo>
                    <a:cubicBezTo>
                      <a:pt x="19296" y="2204186"/>
                      <a:pt x="12616" y="2201419"/>
                      <a:pt x="7692" y="2196494"/>
                    </a:cubicBezTo>
                    <a:cubicBezTo>
                      <a:pt x="2767" y="2191569"/>
                      <a:pt x="0" y="2184890"/>
                      <a:pt x="0" y="2177925"/>
                    </a:cubicBezTo>
                    <a:lnTo>
                      <a:pt x="0" y="26261"/>
                    </a:lnTo>
                    <a:cubicBezTo>
                      <a:pt x="0" y="19296"/>
                      <a:pt x="2767" y="12616"/>
                      <a:pt x="7692" y="7692"/>
                    </a:cubicBezTo>
                    <a:cubicBezTo>
                      <a:pt x="12616" y="2767"/>
                      <a:pt x="19296" y="0"/>
                      <a:pt x="26261" y="0"/>
                    </a:cubicBezTo>
                    <a:close/>
                  </a:path>
                </a:pathLst>
              </a:custGeom>
              <a:solidFill>
                <a:srgbClr val="FFF1D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4817357" y="1892143"/>
            <a:ext cx="8653285" cy="1464330"/>
            <a:chOff x="0" y="0"/>
            <a:chExt cx="2279054" cy="385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9054" cy="385667"/>
            </a:xfrm>
            <a:custGeom>
              <a:avLst/>
              <a:gdLst/>
              <a:ahLst/>
              <a:cxnLst/>
              <a:rect r="r" b="b" t="t" l="l"/>
              <a:pathLst>
                <a:path h="385667" w="2279054">
                  <a:moveTo>
                    <a:pt x="33998" y="0"/>
                  </a:moveTo>
                  <a:lnTo>
                    <a:pt x="2245057" y="0"/>
                  </a:lnTo>
                  <a:cubicBezTo>
                    <a:pt x="2254073" y="0"/>
                    <a:pt x="2262721" y="3582"/>
                    <a:pt x="2269097" y="9958"/>
                  </a:cubicBezTo>
                  <a:cubicBezTo>
                    <a:pt x="2275473" y="16334"/>
                    <a:pt x="2279054" y="24981"/>
                    <a:pt x="2279054" y="33998"/>
                  </a:cubicBezTo>
                  <a:lnTo>
                    <a:pt x="2279054" y="351669"/>
                  </a:lnTo>
                  <a:cubicBezTo>
                    <a:pt x="2279054" y="360686"/>
                    <a:pt x="2275473" y="369334"/>
                    <a:pt x="2269097" y="375709"/>
                  </a:cubicBezTo>
                  <a:cubicBezTo>
                    <a:pt x="2262721" y="382085"/>
                    <a:pt x="2254073" y="385667"/>
                    <a:pt x="2245057" y="385667"/>
                  </a:cubicBezTo>
                  <a:lnTo>
                    <a:pt x="33998" y="385667"/>
                  </a:lnTo>
                  <a:cubicBezTo>
                    <a:pt x="24981" y="385667"/>
                    <a:pt x="16334" y="382085"/>
                    <a:pt x="9958" y="375709"/>
                  </a:cubicBezTo>
                  <a:cubicBezTo>
                    <a:pt x="3582" y="369334"/>
                    <a:pt x="0" y="360686"/>
                    <a:pt x="0" y="351669"/>
                  </a:cubicBezTo>
                  <a:lnTo>
                    <a:pt x="0" y="33998"/>
                  </a:lnTo>
                  <a:cubicBezTo>
                    <a:pt x="0" y="24981"/>
                    <a:pt x="3582" y="16334"/>
                    <a:pt x="9958" y="9958"/>
                  </a:cubicBezTo>
                  <a:cubicBezTo>
                    <a:pt x="16334" y="3582"/>
                    <a:pt x="24981" y="0"/>
                    <a:pt x="339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D381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837797" y="2235688"/>
            <a:ext cx="8612406" cy="72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500" spc="44">
                <a:solidFill>
                  <a:srgbClr val="E18455"/>
                </a:solidFill>
                <a:latin typeface="Coiny"/>
              </a:rPr>
              <a:t>ABOUT PROJECT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486731" y="6990443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20" y="0"/>
                </a:lnTo>
                <a:lnTo>
                  <a:pt x="737120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804850" y="1872632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62856" y="2799763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4"/>
                </a:lnTo>
                <a:lnTo>
                  <a:pt x="0" y="84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97046" y="4584382"/>
            <a:ext cx="11833794" cy="204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5D381C"/>
                </a:solidFill>
                <a:latin typeface="Poppins"/>
              </a:rPr>
              <a:t>4 digits 7 Segment </a:t>
            </a:r>
          </a:p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5D381C"/>
                </a:solidFill>
                <a:latin typeface="Poppins"/>
              </a:rPr>
              <a:t>Display Clock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78340" y="6059303"/>
            <a:ext cx="2590425" cy="4227697"/>
          </a:xfrm>
          <a:custGeom>
            <a:avLst/>
            <a:gdLst/>
            <a:ahLst/>
            <a:cxnLst/>
            <a:rect r="r" b="b" t="t" l="l"/>
            <a:pathLst>
              <a:path h="4227697" w="2590425">
                <a:moveTo>
                  <a:pt x="0" y="0"/>
                </a:moveTo>
                <a:lnTo>
                  <a:pt x="2590425" y="0"/>
                </a:lnTo>
                <a:lnTo>
                  <a:pt x="2590425" y="4227697"/>
                </a:lnTo>
                <a:lnTo>
                  <a:pt x="0" y="422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21293982" cy="1259361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293982" cy="12593612"/>
              <a:chOff x="0" y="0"/>
              <a:chExt cx="4206219" cy="248762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06219" cy="2487627"/>
              </a:xfrm>
              <a:custGeom>
                <a:avLst/>
                <a:gdLst/>
                <a:ahLst/>
                <a:cxnLst/>
                <a:rect r="r" b="b" t="t" l="l"/>
                <a:pathLst>
                  <a:path h="2487627" w="4206219">
                    <a:moveTo>
                      <a:pt x="24723" y="0"/>
                    </a:moveTo>
                    <a:lnTo>
                      <a:pt x="4181496" y="0"/>
                    </a:lnTo>
                    <a:cubicBezTo>
                      <a:pt x="4188053" y="0"/>
                      <a:pt x="4194341" y="2605"/>
                      <a:pt x="4198978" y="7241"/>
                    </a:cubicBezTo>
                    <a:cubicBezTo>
                      <a:pt x="4203614" y="11878"/>
                      <a:pt x="4206219" y="18166"/>
                      <a:pt x="4206219" y="24723"/>
                    </a:cubicBezTo>
                    <a:lnTo>
                      <a:pt x="4206219" y="2462904"/>
                    </a:lnTo>
                    <a:cubicBezTo>
                      <a:pt x="4206219" y="2469461"/>
                      <a:pt x="4203614" y="2475749"/>
                      <a:pt x="4198978" y="2480386"/>
                    </a:cubicBezTo>
                    <a:cubicBezTo>
                      <a:pt x="4194341" y="2485022"/>
                      <a:pt x="4188053" y="2487627"/>
                      <a:pt x="4181496" y="2487627"/>
                    </a:cubicBezTo>
                    <a:lnTo>
                      <a:pt x="24723" y="2487627"/>
                    </a:lnTo>
                    <a:cubicBezTo>
                      <a:pt x="18166" y="2487627"/>
                      <a:pt x="11878" y="2485022"/>
                      <a:pt x="7241" y="2480386"/>
                    </a:cubicBezTo>
                    <a:cubicBezTo>
                      <a:pt x="2605" y="2475749"/>
                      <a:pt x="0" y="2469461"/>
                      <a:pt x="0" y="2462904"/>
                    </a:cubicBezTo>
                    <a:lnTo>
                      <a:pt x="0" y="24723"/>
                    </a:lnTo>
                    <a:cubicBezTo>
                      <a:pt x="0" y="18166"/>
                      <a:pt x="2605" y="11878"/>
                      <a:pt x="7241" y="7241"/>
                    </a:cubicBezTo>
                    <a:cubicBezTo>
                      <a:pt x="11878" y="2605"/>
                      <a:pt x="18166" y="0"/>
                      <a:pt x="24723" y="0"/>
                    </a:cubicBezTo>
                    <a:close/>
                  </a:path>
                </a:pathLst>
              </a:custGeom>
              <a:solidFill>
                <a:srgbClr val="5D381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23458" y="649950"/>
              <a:ext cx="20047066" cy="11158691"/>
              <a:chOff x="0" y="0"/>
              <a:chExt cx="3959914" cy="220418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59914" cy="2204186"/>
              </a:xfrm>
              <a:custGeom>
                <a:avLst/>
                <a:gdLst/>
                <a:ahLst/>
                <a:cxnLst/>
                <a:rect r="r" b="b" t="t" l="l"/>
                <a:pathLst>
                  <a:path h="2204186" w="3959914">
                    <a:moveTo>
                      <a:pt x="26261" y="0"/>
                    </a:moveTo>
                    <a:lnTo>
                      <a:pt x="3933653" y="0"/>
                    </a:lnTo>
                    <a:cubicBezTo>
                      <a:pt x="3948157" y="0"/>
                      <a:pt x="3959914" y="11757"/>
                      <a:pt x="3959914" y="26261"/>
                    </a:cubicBezTo>
                    <a:lnTo>
                      <a:pt x="3959914" y="2177925"/>
                    </a:lnTo>
                    <a:cubicBezTo>
                      <a:pt x="3959914" y="2184890"/>
                      <a:pt x="3957147" y="2191569"/>
                      <a:pt x="3952223" y="2196494"/>
                    </a:cubicBezTo>
                    <a:cubicBezTo>
                      <a:pt x="3947298" y="2201419"/>
                      <a:pt x="3940618" y="2204186"/>
                      <a:pt x="3933653" y="2204186"/>
                    </a:cubicBezTo>
                    <a:lnTo>
                      <a:pt x="26261" y="2204186"/>
                    </a:lnTo>
                    <a:cubicBezTo>
                      <a:pt x="19296" y="2204186"/>
                      <a:pt x="12616" y="2201419"/>
                      <a:pt x="7692" y="2196494"/>
                    </a:cubicBezTo>
                    <a:cubicBezTo>
                      <a:pt x="2767" y="2191569"/>
                      <a:pt x="0" y="2184890"/>
                      <a:pt x="0" y="2177925"/>
                    </a:cubicBezTo>
                    <a:lnTo>
                      <a:pt x="0" y="26261"/>
                    </a:lnTo>
                    <a:cubicBezTo>
                      <a:pt x="0" y="19296"/>
                      <a:pt x="2767" y="12616"/>
                      <a:pt x="7692" y="7692"/>
                    </a:cubicBezTo>
                    <a:cubicBezTo>
                      <a:pt x="12616" y="2767"/>
                      <a:pt x="19296" y="0"/>
                      <a:pt x="26261" y="0"/>
                    </a:cubicBezTo>
                    <a:close/>
                  </a:path>
                </a:pathLst>
              </a:custGeom>
              <a:solidFill>
                <a:srgbClr val="FFF1D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4506507" y="1892143"/>
            <a:ext cx="10669374" cy="1464330"/>
            <a:chOff x="0" y="0"/>
            <a:chExt cx="2810041" cy="385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0041" cy="385667"/>
            </a:xfrm>
            <a:custGeom>
              <a:avLst/>
              <a:gdLst/>
              <a:ahLst/>
              <a:cxnLst/>
              <a:rect r="r" b="b" t="t" l="l"/>
              <a:pathLst>
                <a:path h="385667" w="2810041">
                  <a:moveTo>
                    <a:pt x="27574" y="0"/>
                  </a:moveTo>
                  <a:lnTo>
                    <a:pt x="2782467" y="0"/>
                  </a:lnTo>
                  <a:cubicBezTo>
                    <a:pt x="2797696" y="0"/>
                    <a:pt x="2810041" y="12345"/>
                    <a:pt x="2810041" y="27574"/>
                  </a:cubicBezTo>
                  <a:lnTo>
                    <a:pt x="2810041" y="358094"/>
                  </a:lnTo>
                  <a:cubicBezTo>
                    <a:pt x="2810041" y="365406"/>
                    <a:pt x="2807136" y="372420"/>
                    <a:pt x="2801965" y="377591"/>
                  </a:cubicBezTo>
                  <a:cubicBezTo>
                    <a:pt x="2796794" y="382762"/>
                    <a:pt x="2789780" y="385667"/>
                    <a:pt x="2782467" y="385667"/>
                  </a:cubicBezTo>
                  <a:lnTo>
                    <a:pt x="27574" y="385667"/>
                  </a:lnTo>
                  <a:cubicBezTo>
                    <a:pt x="20261" y="385667"/>
                    <a:pt x="13247" y="382762"/>
                    <a:pt x="8076" y="377591"/>
                  </a:cubicBezTo>
                  <a:cubicBezTo>
                    <a:pt x="2905" y="372420"/>
                    <a:pt x="0" y="365406"/>
                    <a:pt x="0" y="358094"/>
                  </a:cubicBezTo>
                  <a:lnTo>
                    <a:pt x="0" y="27574"/>
                  </a:lnTo>
                  <a:cubicBezTo>
                    <a:pt x="0" y="20261"/>
                    <a:pt x="2905" y="13247"/>
                    <a:pt x="8076" y="8076"/>
                  </a:cubicBezTo>
                  <a:cubicBezTo>
                    <a:pt x="13247" y="2905"/>
                    <a:pt x="20261" y="0"/>
                    <a:pt x="27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D381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23602" y="2181372"/>
            <a:ext cx="10435184" cy="146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500" spc="44">
                <a:solidFill>
                  <a:srgbClr val="E18455"/>
                </a:solidFill>
                <a:latin typeface="Coiny"/>
              </a:rPr>
              <a:t>COMPARISON OF TWO VERSIONS</a:t>
            </a:r>
          </a:p>
          <a:p>
            <a:pPr algn="ctr">
              <a:lnSpc>
                <a:spcPts val="5805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493999" y="1872632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52006" y="2799763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4"/>
                </a:lnTo>
                <a:lnTo>
                  <a:pt x="0" y="84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71277" y="4571790"/>
            <a:ext cx="6095480" cy="3386730"/>
          </a:xfrm>
          <a:custGeom>
            <a:avLst/>
            <a:gdLst/>
            <a:ahLst/>
            <a:cxnLst/>
            <a:rect r="r" b="b" t="t" l="l"/>
            <a:pathLst>
              <a:path h="3386730" w="6095480">
                <a:moveTo>
                  <a:pt x="0" y="0"/>
                </a:moveTo>
                <a:lnTo>
                  <a:pt x="6095481" y="0"/>
                </a:lnTo>
                <a:lnTo>
                  <a:pt x="6095481" y="3386730"/>
                </a:lnTo>
                <a:lnTo>
                  <a:pt x="0" y="338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13423" y="4650768"/>
            <a:ext cx="5811188" cy="3228774"/>
          </a:xfrm>
          <a:custGeom>
            <a:avLst/>
            <a:gdLst/>
            <a:ahLst/>
            <a:cxnLst/>
            <a:rect r="r" b="b" t="t" l="l"/>
            <a:pathLst>
              <a:path h="3228774" w="5811188">
                <a:moveTo>
                  <a:pt x="0" y="0"/>
                </a:moveTo>
                <a:lnTo>
                  <a:pt x="5811188" y="0"/>
                </a:lnTo>
                <a:lnTo>
                  <a:pt x="5811188" y="3228774"/>
                </a:lnTo>
                <a:lnTo>
                  <a:pt x="0" y="3228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4694255" y="4425462"/>
            <a:ext cx="1849525" cy="450612"/>
          </a:xfrm>
          <a:custGeom>
            <a:avLst/>
            <a:gdLst/>
            <a:ahLst/>
            <a:cxnLst/>
            <a:rect r="r" b="b" t="t" l="l"/>
            <a:pathLst>
              <a:path h="450612" w="1849525">
                <a:moveTo>
                  <a:pt x="0" y="0"/>
                </a:moveTo>
                <a:lnTo>
                  <a:pt x="1849525" y="0"/>
                </a:lnTo>
                <a:lnTo>
                  <a:pt x="1849525" y="450612"/>
                </a:lnTo>
                <a:lnTo>
                  <a:pt x="0" y="450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21242" y="4571790"/>
            <a:ext cx="6095480" cy="3386730"/>
          </a:xfrm>
          <a:custGeom>
            <a:avLst/>
            <a:gdLst/>
            <a:ahLst/>
            <a:cxnLst/>
            <a:rect r="r" b="b" t="t" l="l"/>
            <a:pathLst>
              <a:path h="3386730" w="6095480">
                <a:moveTo>
                  <a:pt x="0" y="0"/>
                </a:moveTo>
                <a:lnTo>
                  <a:pt x="6095481" y="0"/>
                </a:lnTo>
                <a:lnTo>
                  <a:pt x="6095481" y="3386730"/>
                </a:lnTo>
                <a:lnTo>
                  <a:pt x="0" y="3386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763389" y="4650768"/>
            <a:ext cx="5811188" cy="3228774"/>
          </a:xfrm>
          <a:custGeom>
            <a:avLst/>
            <a:gdLst/>
            <a:ahLst/>
            <a:cxnLst/>
            <a:rect r="r" b="b" t="t" l="l"/>
            <a:pathLst>
              <a:path h="3228774" w="5811188">
                <a:moveTo>
                  <a:pt x="0" y="0"/>
                </a:moveTo>
                <a:lnTo>
                  <a:pt x="5811188" y="0"/>
                </a:lnTo>
                <a:lnTo>
                  <a:pt x="5811188" y="3228774"/>
                </a:lnTo>
                <a:lnTo>
                  <a:pt x="0" y="3228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1744220" y="4425462"/>
            <a:ext cx="1849525" cy="450612"/>
          </a:xfrm>
          <a:custGeom>
            <a:avLst/>
            <a:gdLst/>
            <a:ahLst/>
            <a:cxnLst/>
            <a:rect r="r" b="b" t="t" l="l"/>
            <a:pathLst>
              <a:path h="450612" w="1849525">
                <a:moveTo>
                  <a:pt x="0" y="0"/>
                </a:moveTo>
                <a:lnTo>
                  <a:pt x="1849525" y="0"/>
                </a:lnTo>
                <a:lnTo>
                  <a:pt x="1849525" y="450612"/>
                </a:lnTo>
                <a:lnTo>
                  <a:pt x="0" y="450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610373" y="4993212"/>
            <a:ext cx="371042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96">
                <a:solidFill>
                  <a:srgbClr val="E18455"/>
                </a:solidFill>
                <a:latin typeface="Lazydog Bold"/>
              </a:rPr>
              <a:t>With RTC Version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984833" y="5590449"/>
            <a:ext cx="5268369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119"/>
              </a:lnSpc>
              <a:buFont typeface="Arial"/>
              <a:buChar char="•"/>
            </a:pPr>
            <a:r>
              <a:rPr lang="en-US" sz="2599" spc="-77">
                <a:solidFill>
                  <a:srgbClr val="E18455"/>
                </a:solidFill>
                <a:latin typeface="Gaegu Bold"/>
              </a:rPr>
              <a:t>Advantages: </a:t>
            </a:r>
            <a:r>
              <a:rPr lang="en-US" sz="2599" spc="-77">
                <a:solidFill>
                  <a:srgbClr val="E18455"/>
                </a:solidFill>
                <a:latin typeface="Gaegu"/>
              </a:rPr>
              <a:t>High time accuracy, unaffected by power loss.</a:t>
            </a:r>
          </a:p>
          <a:p>
            <a:pPr algn="ctr" marL="561337" indent="-280669" lvl="1">
              <a:lnSpc>
                <a:spcPts val="3119"/>
              </a:lnSpc>
              <a:buFont typeface="Arial"/>
              <a:buChar char="•"/>
            </a:pPr>
            <a:r>
              <a:rPr lang="en-US" sz="2599" spc="-77">
                <a:solidFill>
                  <a:srgbClr val="E18455"/>
                </a:solidFill>
                <a:latin typeface="Gaegu Bold"/>
              </a:rPr>
              <a:t>Disadvantages: </a:t>
            </a:r>
            <a:r>
              <a:rPr lang="en-US" sz="2599" spc="-77">
                <a:solidFill>
                  <a:srgbClr val="E18455"/>
                </a:solidFill>
                <a:latin typeface="Gaegu"/>
              </a:rPr>
              <a:t>Requires additional RTC module, more complex setup.</a:t>
            </a:r>
          </a:p>
          <a:p>
            <a:pPr algn="ctr">
              <a:lnSpc>
                <a:spcPts val="311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435717" y="5067300"/>
            <a:ext cx="44665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96">
                <a:solidFill>
                  <a:srgbClr val="E18455"/>
                </a:solidFill>
                <a:latin typeface="Lazydog Bold"/>
              </a:rPr>
              <a:t>Without RTC Version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064985" y="5747951"/>
            <a:ext cx="5207996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119"/>
              </a:lnSpc>
              <a:buFont typeface="Arial"/>
              <a:buChar char="•"/>
            </a:pPr>
            <a:r>
              <a:rPr lang="en-US" sz="2599" spc="-77">
                <a:solidFill>
                  <a:srgbClr val="E18455"/>
                </a:solidFill>
                <a:latin typeface="Gaegu Bold"/>
              </a:rPr>
              <a:t>Advantages: </a:t>
            </a:r>
            <a:r>
              <a:rPr lang="en-US" sz="2599" spc="-77">
                <a:solidFill>
                  <a:srgbClr val="E18455"/>
                </a:solidFill>
                <a:latin typeface="Gaegu"/>
              </a:rPr>
              <a:t>Easy to build, cost-effective.</a:t>
            </a:r>
          </a:p>
          <a:p>
            <a:pPr marL="561337" indent="-280669" lvl="1">
              <a:lnSpc>
                <a:spcPts val="3119"/>
              </a:lnSpc>
              <a:buFont typeface="Arial"/>
              <a:buChar char="•"/>
            </a:pPr>
            <a:r>
              <a:rPr lang="en-US" sz="2599" spc="-77">
                <a:solidFill>
                  <a:srgbClr val="E18455"/>
                </a:solidFill>
                <a:latin typeface="Gaegu Bold"/>
              </a:rPr>
              <a:t>Disadvantages: </a:t>
            </a:r>
            <a:r>
              <a:rPr lang="en-US" sz="2599" spc="-77">
                <a:solidFill>
                  <a:srgbClr val="E18455"/>
                </a:solidFill>
                <a:latin typeface="Gaegu"/>
              </a:rPr>
              <a:t>Lower time accuracy, susceptible to power loss.</a:t>
            </a:r>
          </a:p>
          <a:p>
            <a:pPr>
              <a:lnSpc>
                <a:spcPts val="31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43689" y="2027004"/>
            <a:ext cx="13799705" cy="6832203"/>
            <a:chOff x="0" y="0"/>
            <a:chExt cx="3634490" cy="17994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34490" cy="1799428"/>
            </a:xfrm>
            <a:custGeom>
              <a:avLst/>
              <a:gdLst/>
              <a:ahLst/>
              <a:cxnLst/>
              <a:rect r="r" b="b" t="t" l="l"/>
              <a:pathLst>
                <a:path h="1799428" w="3634490">
                  <a:moveTo>
                    <a:pt x="21319" y="0"/>
                  </a:moveTo>
                  <a:lnTo>
                    <a:pt x="3613171" y="0"/>
                  </a:lnTo>
                  <a:cubicBezTo>
                    <a:pt x="3618826" y="0"/>
                    <a:pt x="3624248" y="2246"/>
                    <a:pt x="3628246" y="6244"/>
                  </a:cubicBezTo>
                  <a:cubicBezTo>
                    <a:pt x="3632244" y="10242"/>
                    <a:pt x="3634490" y="15665"/>
                    <a:pt x="3634490" y="21319"/>
                  </a:cubicBezTo>
                  <a:lnTo>
                    <a:pt x="3634490" y="1778109"/>
                  </a:lnTo>
                  <a:cubicBezTo>
                    <a:pt x="3634490" y="1783763"/>
                    <a:pt x="3632244" y="1789186"/>
                    <a:pt x="3628246" y="1793184"/>
                  </a:cubicBezTo>
                  <a:cubicBezTo>
                    <a:pt x="3624248" y="1797182"/>
                    <a:pt x="3618826" y="1799428"/>
                    <a:pt x="3613171" y="1799428"/>
                  </a:cubicBezTo>
                  <a:lnTo>
                    <a:pt x="21319" y="1799428"/>
                  </a:lnTo>
                  <a:cubicBezTo>
                    <a:pt x="15665" y="1799428"/>
                    <a:pt x="10242" y="1797182"/>
                    <a:pt x="6244" y="1793184"/>
                  </a:cubicBezTo>
                  <a:cubicBezTo>
                    <a:pt x="2246" y="1789186"/>
                    <a:pt x="0" y="1783763"/>
                    <a:pt x="0" y="1778109"/>
                  </a:cubicBezTo>
                  <a:lnTo>
                    <a:pt x="0" y="21319"/>
                  </a:lnTo>
                  <a:cubicBezTo>
                    <a:pt x="0" y="15665"/>
                    <a:pt x="2246" y="10242"/>
                    <a:pt x="6244" y="6244"/>
                  </a:cubicBezTo>
                  <a:cubicBezTo>
                    <a:pt x="10242" y="2246"/>
                    <a:pt x="15665" y="0"/>
                    <a:pt x="213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5D381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62622" y="2226222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20" y="0"/>
                </a:lnTo>
                <a:lnTo>
                  <a:pt x="584720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22429" y="2283313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62365" y="2003141"/>
            <a:ext cx="8612406" cy="219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500" spc="44">
                <a:solidFill>
                  <a:srgbClr val="E18455"/>
                </a:solidFill>
                <a:latin typeface="Coiny"/>
              </a:rPr>
              <a:t>HARDWARE AND TECHNOLOGIES USED</a:t>
            </a:r>
          </a:p>
          <a:p>
            <a:pPr algn="ctr">
              <a:lnSpc>
                <a:spcPts val="580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888708" y="3795118"/>
            <a:ext cx="6299155" cy="424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Arduino UNO R3</a:t>
            </a:r>
            <a:r>
              <a:rPr lang="en-US" sz="3399">
                <a:solidFill>
                  <a:srgbClr val="000000"/>
                </a:solidFill>
                <a:latin typeface="Arial"/>
              </a:rPr>
              <a:t>: 1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Breadboard</a:t>
            </a:r>
            <a:r>
              <a:rPr lang="en-US" sz="3399">
                <a:solidFill>
                  <a:srgbClr val="000000"/>
                </a:solidFill>
                <a:latin typeface="Arial"/>
              </a:rPr>
              <a:t>: 1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7 Segment Display</a:t>
            </a:r>
            <a:r>
              <a:rPr lang="en-US" sz="3399">
                <a:solidFill>
                  <a:srgbClr val="000000"/>
                </a:solidFill>
                <a:latin typeface="Arial"/>
              </a:rPr>
              <a:t>: 4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Wire: </a:t>
            </a:r>
            <a:r>
              <a:rPr lang="en-US" sz="3399">
                <a:solidFill>
                  <a:srgbClr val="000000"/>
                </a:solidFill>
                <a:latin typeface="Arial"/>
              </a:rPr>
              <a:t>55 or more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Resistor 220 Ohm</a:t>
            </a:r>
            <a:r>
              <a:rPr lang="en-US" sz="3399">
                <a:solidFill>
                  <a:srgbClr val="000000"/>
                </a:solidFill>
                <a:latin typeface="Arial"/>
              </a:rPr>
              <a:t>: 5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Pushbutton</a:t>
            </a:r>
            <a:r>
              <a:rPr lang="en-US" sz="3399">
                <a:solidFill>
                  <a:srgbClr val="000000"/>
                </a:solidFill>
                <a:latin typeface="Arial"/>
              </a:rPr>
              <a:t>: 2</a:t>
            </a:r>
          </a:p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Bold"/>
              </a:rPr>
              <a:t>LED</a:t>
            </a:r>
            <a:r>
              <a:rPr lang="en-US" sz="3399">
                <a:solidFill>
                  <a:srgbClr val="000000"/>
                </a:solidFill>
                <a:latin typeface="Arial"/>
              </a:rPr>
              <a:t>: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1393" y="908358"/>
            <a:ext cx="15645100" cy="8349942"/>
          </a:xfrm>
          <a:custGeom>
            <a:avLst/>
            <a:gdLst/>
            <a:ahLst/>
            <a:cxnLst/>
            <a:rect r="r" b="b" t="t" l="l"/>
            <a:pathLst>
              <a:path h="8349942" w="15645100">
                <a:moveTo>
                  <a:pt x="0" y="0"/>
                </a:moveTo>
                <a:lnTo>
                  <a:pt x="15645100" y="0"/>
                </a:lnTo>
                <a:lnTo>
                  <a:pt x="15645100" y="8349942"/>
                </a:lnTo>
                <a:lnTo>
                  <a:pt x="0" y="8349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3" t="0" r="-2643" b="-3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0173" y="803643"/>
            <a:ext cx="15498095" cy="8717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53046" y="901152"/>
            <a:ext cx="2065372" cy="4191715"/>
          </a:xfrm>
          <a:custGeom>
            <a:avLst/>
            <a:gdLst/>
            <a:ahLst/>
            <a:cxnLst/>
            <a:rect r="r" b="b" t="t" l="l"/>
            <a:pathLst>
              <a:path h="4191715" w="2065372">
                <a:moveTo>
                  <a:pt x="0" y="0"/>
                </a:moveTo>
                <a:lnTo>
                  <a:pt x="2065372" y="0"/>
                </a:lnTo>
                <a:lnTo>
                  <a:pt x="2065372" y="4191715"/>
                </a:lnTo>
                <a:lnTo>
                  <a:pt x="0" y="41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29543" y="6363155"/>
            <a:ext cx="1588787" cy="2592976"/>
          </a:xfrm>
          <a:custGeom>
            <a:avLst/>
            <a:gdLst/>
            <a:ahLst/>
            <a:cxnLst/>
            <a:rect r="r" b="b" t="t" l="l"/>
            <a:pathLst>
              <a:path h="2592976" w="1588787">
                <a:moveTo>
                  <a:pt x="0" y="0"/>
                </a:moveTo>
                <a:lnTo>
                  <a:pt x="1588788" y="0"/>
                </a:lnTo>
                <a:lnTo>
                  <a:pt x="1588788" y="2592976"/>
                </a:lnTo>
                <a:lnTo>
                  <a:pt x="0" y="25929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1212" y="5092867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11136" y="6154164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23210" y="6873651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743125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1581" y="6932555"/>
            <a:ext cx="504996" cy="727088"/>
          </a:xfrm>
          <a:custGeom>
            <a:avLst/>
            <a:gdLst/>
            <a:ahLst/>
            <a:cxnLst/>
            <a:rect r="r" b="b" t="t" l="l"/>
            <a:pathLst>
              <a:path h="727088" w="504996">
                <a:moveTo>
                  <a:pt x="0" y="0"/>
                </a:moveTo>
                <a:lnTo>
                  <a:pt x="504996" y="0"/>
                </a:lnTo>
                <a:lnTo>
                  <a:pt x="504996" y="727088"/>
                </a:lnTo>
                <a:lnTo>
                  <a:pt x="0" y="727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207531">
            <a:off x="15731899" y="-1930446"/>
            <a:ext cx="2840387" cy="5966081"/>
          </a:xfrm>
          <a:custGeom>
            <a:avLst/>
            <a:gdLst/>
            <a:ahLst/>
            <a:cxnLst/>
            <a:rect r="r" b="b" t="t" l="l"/>
            <a:pathLst>
              <a:path h="5966081" w="2840387">
                <a:moveTo>
                  <a:pt x="0" y="0"/>
                </a:moveTo>
                <a:lnTo>
                  <a:pt x="2840387" y="0"/>
                </a:lnTo>
                <a:lnTo>
                  <a:pt x="2840387" y="5966082"/>
                </a:lnTo>
                <a:lnTo>
                  <a:pt x="0" y="59660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230465">
            <a:off x="-546364" y="7656625"/>
            <a:ext cx="2685882" cy="5641551"/>
          </a:xfrm>
          <a:custGeom>
            <a:avLst/>
            <a:gdLst/>
            <a:ahLst/>
            <a:cxnLst/>
            <a:rect r="r" b="b" t="t" l="l"/>
            <a:pathLst>
              <a:path h="5641551" w="2685882">
                <a:moveTo>
                  <a:pt x="0" y="0"/>
                </a:moveTo>
                <a:lnTo>
                  <a:pt x="2685882" y="0"/>
                </a:lnTo>
                <a:lnTo>
                  <a:pt x="2685882" y="5641551"/>
                </a:lnTo>
                <a:lnTo>
                  <a:pt x="0" y="5641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356924" y="1457861"/>
            <a:ext cx="9111096" cy="5757600"/>
          </a:xfrm>
          <a:custGeom>
            <a:avLst/>
            <a:gdLst/>
            <a:ahLst/>
            <a:cxnLst/>
            <a:rect r="r" b="b" t="t" l="l"/>
            <a:pathLst>
              <a:path h="5757600" w="9111096">
                <a:moveTo>
                  <a:pt x="0" y="0"/>
                </a:moveTo>
                <a:lnTo>
                  <a:pt x="9111096" y="0"/>
                </a:lnTo>
                <a:lnTo>
                  <a:pt x="9111096" y="5757600"/>
                </a:lnTo>
                <a:lnTo>
                  <a:pt x="0" y="5757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380850" y="7620274"/>
            <a:ext cx="7266186" cy="7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147">
                <a:solidFill>
                  <a:srgbClr val="000000"/>
                </a:solidFill>
                <a:latin typeface="DejaVu Serif Bold"/>
              </a:rPr>
              <a:t>Constants and variables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4A6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0895"/>
            <a:ext cx="15970487" cy="9445209"/>
            <a:chOff x="0" y="0"/>
            <a:chExt cx="4206219" cy="248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6219" cy="2487627"/>
            </a:xfrm>
            <a:custGeom>
              <a:avLst/>
              <a:gdLst/>
              <a:ahLst/>
              <a:cxnLst/>
              <a:rect r="r" b="b" t="t" l="l"/>
              <a:pathLst>
                <a:path h="2487627" w="4206219">
                  <a:moveTo>
                    <a:pt x="24723" y="0"/>
                  </a:moveTo>
                  <a:lnTo>
                    <a:pt x="4181496" y="0"/>
                  </a:lnTo>
                  <a:cubicBezTo>
                    <a:pt x="4188053" y="0"/>
                    <a:pt x="4194341" y="2605"/>
                    <a:pt x="4198978" y="7241"/>
                  </a:cubicBezTo>
                  <a:cubicBezTo>
                    <a:pt x="4203614" y="11878"/>
                    <a:pt x="4206219" y="18166"/>
                    <a:pt x="4206219" y="24723"/>
                  </a:cubicBezTo>
                  <a:lnTo>
                    <a:pt x="4206219" y="2462904"/>
                  </a:lnTo>
                  <a:cubicBezTo>
                    <a:pt x="4206219" y="2469461"/>
                    <a:pt x="4203614" y="2475749"/>
                    <a:pt x="4198978" y="2480386"/>
                  </a:cubicBezTo>
                  <a:cubicBezTo>
                    <a:pt x="4194341" y="2485022"/>
                    <a:pt x="4188053" y="2487627"/>
                    <a:pt x="4181496" y="2487627"/>
                  </a:cubicBezTo>
                  <a:lnTo>
                    <a:pt x="24723" y="2487627"/>
                  </a:lnTo>
                  <a:cubicBezTo>
                    <a:pt x="18166" y="2487627"/>
                    <a:pt x="11878" y="2485022"/>
                    <a:pt x="7241" y="2480386"/>
                  </a:cubicBezTo>
                  <a:cubicBezTo>
                    <a:pt x="2605" y="2475749"/>
                    <a:pt x="0" y="2469461"/>
                    <a:pt x="0" y="2462904"/>
                  </a:cubicBezTo>
                  <a:lnTo>
                    <a:pt x="0" y="24723"/>
                  </a:lnTo>
                  <a:cubicBezTo>
                    <a:pt x="0" y="18166"/>
                    <a:pt x="2605" y="11878"/>
                    <a:pt x="7241" y="7241"/>
                  </a:cubicBezTo>
                  <a:cubicBezTo>
                    <a:pt x="11878" y="2605"/>
                    <a:pt x="18166" y="0"/>
                    <a:pt x="24723" y="0"/>
                  </a:cubicBezTo>
                  <a:close/>
                </a:path>
              </a:pathLst>
            </a:custGeom>
            <a:solidFill>
              <a:srgbClr val="5D38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6294" y="908358"/>
            <a:ext cx="15035299" cy="8369018"/>
            <a:chOff x="0" y="0"/>
            <a:chExt cx="3959914" cy="22041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59914" cy="2204186"/>
            </a:xfrm>
            <a:custGeom>
              <a:avLst/>
              <a:gdLst/>
              <a:ahLst/>
              <a:cxnLst/>
              <a:rect r="r" b="b" t="t" l="l"/>
              <a:pathLst>
                <a:path h="2204186" w="3959914">
                  <a:moveTo>
                    <a:pt x="26261" y="0"/>
                  </a:moveTo>
                  <a:lnTo>
                    <a:pt x="3933653" y="0"/>
                  </a:lnTo>
                  <a:cubicBezTo>
                    <a:pt x="3948157" y="0"/>
                    <a:pt x="3959914" y="11757"/>
                    <a:pt x="3959914" y="26261"/>
                  </a:cubicBezTo>
                  <a:lnTo>
                    <a:pt x="3959914" y="2177925"/>
                  </a:lnTo>
                  <a:cubicBezTo>
                    <a:pt x="3959914" y="2184890"/>
                    <a:pt x="3957147" y="2191569"/>
                    <a:pt x="3952223" y="2196494"/>
                  </a:cubicBezTo>
                  <a:cubicBezTo>
                    <a:pt x="3947298" y="2201419"/>
                    <a:pt x="3940618" y="2204186"/>
                    <a:pt x="3933653" y="2204186"/>
                  </a:cubicBezTo>
                  <a:lnTo>
                    <a:pt x="26261" y="2204186"/>
                  </a:lnTo>
                  <a:cubicBezTo>
                    <a:pt x="19296" y="2204186"/>
                    <a:pt x="12616" y="2201419"/>
                    <a:pt x="7692" y="2196494"/>
                  </a:cubicBezTo>
                  <a:cubicBezTo>
                    <a:pt x="2767" y="2191569"/>
                    <a:pt x="0" y="2184890"/>
                    <a:pt x="0" y="2177925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solidFill>
              <a:srgbClr val="FFF1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29543" y="6363155"/>
            <a:ext cx="1588787" cy="2592976"/>
          </a:xfrm>
          <a:custGeom>
            <a:avLst/>
            <a:gdLst/>
            <a:ahLst/>
            <a:cxnLst/>
            <a:rect r="r" b="b" t="t" l="l"/>
            <a:pathLst>
              <a:path h="2592976" w="1588787">
                <a:moveTo>
                  <a:pt x="0" y="0"/>
                </a:moveTo>
                <a:lnTo>
                  <a:pt x="1588788" y="0"/>
                </a:lnTo>
                <a:lnTo>
                  <a:pt x="1588788" y="2592976"/>
                </a:lnTo>
                <a:lnTo>
                  <a:pt x="0" y="2592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1212" y="5092867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294" y="751493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2494" y="6601574"/>
            <a:ext cx="584719" cy="841873"/>
          </a:xfrm>
          <a:custGeom>
            <a:avLst/>
            <a:gdLst/>
            <a:ahLst/>
            <a:cxnLst/>
            <a:rect r="r" b="b" t="t" l="l"/>
            <a:pathLst>
              <a:path h="841873" w="584719">
                <a:moveTo>
                  <a:pt x="0" y="0"/>
                </a:moveTo>
                <a:lnTo>
                  <a:pt x="584719" y="0"/>
                </a:lnTo>
                <a:lnTo>
                  <a:pt x="584719" y="841873"/>
                </a:lnTo>
                <a:lnTo>
                  <a:pt x="0" y="84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743125"/>
            <a:ext cx="737119" cy="1061297"/>
          </a:xfrm>
          <a:custGeom>
            <a:avLst/>
            <a:gdLst/>
            <a:ahLst/>
            <a:cxnLst/>
            <a:rect r="r" b="b" t="t" l="l"/>
            <a:pathLst>
              <a:path h="1061297" w="737119">
                <a:moveTo>
                  <a:pt x="0" y="0"/>
                </a:moveTo>
                <a:lnTo>
                  <a:pt x="737119" y="0"/>
                </a:lnTo>
                <a:lnTo>
                  <a:pt x="737119" y="1061297"/>
                </a:lnTo>
                <a:lnTo>
                  <a:pt x="0" y="1061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1581" y="6932555"/>
            <a:ext cx="504996" cy="727088"/>
          </a:xfrm>
          <a:custGeom>
            <a:avLst/>
            <a:gdLst/>
            <a:ahLst/>
            <a:cxnLst/>
            <a:rect r="r" b="b" t="t" l="l"/>
            <a:pathLst>
              <a:path h="727088" w="504996">
                <a:moveTo>
                  <a:pt x="0" y="0"/>
                </a:moveTo>
                <a:lnTo>
                  <a:pt x="504996" y="0"/>
                </a:lnTo>
                <a:lnTo>
                  <a:pt x="504996" y="727088"/>
                </a:lnTo>
                <a:lnTo>
                  <a:pt x="0" y="727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207531">
            <a:off x="19059364" y="-756668"/>
            <a:ext cx="2840387" cy="5966081"/>
          </a:xfrm>
          <a:custGeom>
            <a:avLst/>
            <a:gdLst/>
            <a:ahLst/>
            <a:cxnLst/>
            <a:rect r="r" b="b" t="t" l="l"/>
            <a:pathLst>
              <a:path h="5966081" w="2840387">
                <a:moveTo>
                  <a:pt x="0" y="0"/>
                </a:moveTo>
                <a:lnTo>
                  <a:pt x="2840387" y="0"/>
                </a:lnTo>
                <a:lnTo>
                  <a:pt x="2840387" y="5966081"/>
                </a:lnTo>
                <a:lnTo>
                  <a:pt x="0" y="59660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230465">
            <a:off x="-546364" y="7656625"/>
            <a:ext cx="2685882" cy="5641551"/>
          </a:xfrm>
          <a:custGeom>
            <a:avLst/>
            <a:gdLst/>
            <a:ahLst/>
            <a:cxnLst/>
            <a:rect r="r" b="b" t="t" l="l"/>
            <a:pathLst>
              <a:path h="5641551" w="2685882">
                <a:moveTo>
                  <a:pt x="0" y="0"/>
                </a:moveTo>
                <a:lnTo>
                  <a:pt x="2685882" y="0"/>
                </a:lnTo>
                <a:lnTo>
                  <a:pt x="2685882" y="5641551"/>
                </a:lnTo>
                <a:lnTo>
                  <a:pt x="0" y="5641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05246" y="2053712"/>
            <a:ext cx="14617395" cy="4637921"/>
          </a:xfrm>
          <a:custGeom>
            <a:avLst/>
            <a:gdLst/>
            <a:ahLst/>
            <a:cxnLst/>
            <a:rect r="r" b="b" t="t" l="l"/>
            <a:pathLst>
              <a:path h="4637921" w="14617395">
                <a:moveTo>
                  <a:pt x="0" y="0"/>
                </a:moveTo>
                <a:lnTo>
                  <a:pt x="14617395" y="0"/>
                </a:lnTo>
                <a:lnTo>
                  <a:pt x="14617395" y="4637921"/>
                </a:lnTo>
                <a:lnTo>
                  <a:pt x="0" y="4637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3752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53301" y="6837305"/>
            <a:ext cx="7266186" cy="7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147">
                <a:solidFill>
                  <a:srgbClr val="000000"/>
                </a:solidFill>
                <a:latin typeface="DejaVu Serif Bold"/>
              </a:rPr>
              <a:t>setup()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4040103" y="9186452"/>
            <a:ext cx="18369647" cy="87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DAFvRpoqWxo</dc:identifier>
  <dcterms:modified xsi:type="dcterms:W3CDTF">2011-08-01T06:04:30Z</dcterms:modified>
  <cp:revision>1</cp:revision>
  <dc:title>Brown Aesthetic Cute Group Project Presentation</dc:title>
</cp:coreProperties>
</file>